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1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82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0C9E5-C5E2-49D6-ADF0-B4C99FCB8DE1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87123-D19E-41BD-A972-37407891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2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87123-D19E-41BD-A972-374078910E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92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6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51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7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4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4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3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0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2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0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8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26E6A-5CE9-47D2-9231-E0D29AB39D83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B9B89-F296-447A-BAE1-859EFCDF5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1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b="1" dirty="0"/>
              <a:t>Unit 6 - Development of Surfaces</a:t>
            </a:r>
            <a:br>
              <a:rPr lang="en-US" sz="4000" b="1" dirty="0"/>
            </a:br>
            <a:r>
              <a:rPr lang="en-US" sz="4000" b="1" dirty="0" smtClean="0"/>
              <a:t> </a:t>
            </a:r>
            <a:r>
              <a:rPr lang="en-US" sz="4000" b="1" dirty="0"/>
              <a:t>Examples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>
            <a:normAutofit/>
          </a:bodyPr>
          <a:lstStyle/>
          <a:p>
            <a:r>
              <a:rPr lang="en-US" sz="5400" b="1" dirty="0"/>
              <a:t>Engineering Graphics (MEC103)</a:t>
            </a:r>
            <a:endParaRPr lang="en-US" sz="5400" b="1" dirty="0"/>
          </a:p>
        </p:txBody>
      </p:sp>
      <p:pic>
        <p:nvPicPr>
          <p:cNvPr id="1026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4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</a:t>
            </a:r>
            <a:r>
              <a:rPr lang="en-US" b="1" dirty="0" smtClean="0"/>
              <a:t>Truncated </a:t>
            </a:r>
            <a:br>
              <a:rPr lang="en-US" b="1" dirty="0" smtClean="0"/>
            </a:br>
            <a:r>
              <a:rPr lang="en-US" b="1" dirty="0" smtClean="0"/>
              <a:t>Triangular </a:t>
            </a:r>
            <a:r>
              <a:rPr lang="en-US" b="1" dirty="0"/>
              <a:t>Prism</a:t>
            </a:r>
            <a:endParaRPr lang="en-US" b="1" dirty="0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" t="15000" r="36191" b="9524"/>
          <a:stretch/>
        </p:blipFill>
        <p:spPr bwMode="auto">
          <a:xfrm>
            <a:off x="1538182" y="1295400"/>
            <a:ext cx="600561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Truncated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Square </a:t>
            </a:r>
            <a:r>
              <a:rPr lang="en-US" b="1" dirty="0"/>
              <a:t>Prism</a:t>
            </a:r>
            <a:endParaRPr lang="en-US" b="1" dirty="0" smtClean="0"/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t="22381" r="25419" b="2857"/>
          <a:stretch/>
        </p:blipFill>
        <p:spPr bwMode="auto">
          <a:xfrm>
            <a:off x="861011" y="1295400"/>
            <a:ext cx="721618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2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Truncated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Pentagonal </a:t>
            </a:r>
            <a:r>
              <a:rPr lang="en-US" b="1" dirty="0"/>
              <a:t>Prism</a:t>
            </a:r>
            <a:endParaRPr lang="en-US" b="1" dirty="0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" t="29849" r="20609" b="30892"/>
          <a:stretch/>
        </p:blipFill>
        <p:spPr bwMode="auto">
          <a:xfrm>
            <a:off x="518160" y="1295400"/>
            <a:ext cx="794004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74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Truncated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Hexagonal </a:t>
            </a:r>
            <a:r>
              <a:rPr lang="en-US" b="1" dirty="0"/>
              <a:t>Prism</a:t>
            </a:r>
            <a:endParaRPr lang="en-US" b="1" dirty="0" smtClean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0" r="2963"/>
          <a:stretch/>
        </p:blipFill>
        <p:spPr bwMode="auto">
          <a:xfrm>
            <a:off x="152400" y="1295400"/>
            <a:ext cx="884576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77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smtClean="0"/>
              <a:t>RADIAL </a:t>
            </a:r>
            <a:r>
              <a:rPr lang="en-US" sz="6600" b="1" dirty="0"/>
              <a:t>LINE METHOD</a:t>
            </a:r>
            <a:endParaRPr lang="en-US" sz="6600" dirty="0"/>
          </a:p>
        </p:txBody>
      </p:sp>
      <p:pic>
        <p:nvPicPr>
          <p:cNvPr id="5" name="Picture 2" descr="C:\Users\User\Desktop\LP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26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Development of </a:t>
            </a:r>
            <a:r>
              <a:rPr lang="en-US" b="1" dirty="0" smtClean="0"/>
              <a:t>Cone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t="14287" r="15222" b="27380"/>
          <a:stretch/>
        </p:blipFill>
        <p:spPr bwMode="auto">
          <a:xfrm>
            <a:off x="2128624" y="1295400"/>
            <a:ext cx="488177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54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</a:t>
            </a:r>
            <a:r>
              <a:rPr lang="en-US" b="1" dirty="0" smtClean="0"/>
              <a:t>Truncated </a:t>
            </a:r>
            <a:br>
              <a:rPr lang="en-US" b="1" dirty="0" smtClean="0"/>
            </a:br>
            <a:r>
              <a:rPr lang="en-US" b="1" dirty="0" smtClean="0"/>
              <a:t>Cone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7" t="20355" r="5278" b="27025"/>
          <a:stretch/>
        </p:blipFill>
        <p:spPr bwMode="auto">
          <a:xfrm>
            <a:off x="1447800" y="1310640"/>
            <a:ext cx="640469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3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Truncated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Cone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14524" r="15495" b="28333"/>
          <a:stretch/>
        </p:blipFill>
        <p:spPr bwMode="auto">
          <a:xfrm>
            <a:off x="2110740" y="1295400"/>
            <a:ext cx="482346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64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</a:t>
            </a:r>
            <a:r>
              <a:rPr lang="en-US" b="1" dirty="0" smtClean="0"/>
              <a:t>Triangular </a:t>
            </a:r>
            <a:br>
              <a:rPr lang="en-US" b="1" dirty="0" smtClean="0"/>
            </a:br>
            <a:r>
              <a:rPr lang="en-US" b="1" dirty="0" smtClean="0"/>
              <a:t>Pyramid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 r="52740" b="10238"/>
          <a:stretch/>
        </p:blipFill>
        <p:spPr bwMode="auto">
          <a:xfrm>
            <a:off x="1668287" y="1295400"/>
            <a:ext cx="579931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90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</a:t>
            </a:r>
            <a:r>
              <a:rPr lang="en-US" b="1" dirty="0" smtClean="0"/>
              <a:t>Square </a:t>
            </a:r>
            <a:br>
              <a:rPr lang="en-US" b="1" dirty="0" smtClean="0"/>
            </a:br>
            <a:r>
              <a:rPr lang="en-US" b="1" dirty="0" smtClean="0"/>
              <a:t>Pyramid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57244" b="2500"/>
          <a:stretch/>
        </p:blipFill>
        <p:spPr bwMode="auto">
          <a:xfrm>
            <a:off x="2476123" y="1295400"/>
            <a:ext cx="392467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0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PARALLEL LINE METHOD</a:t>
            </a:r>
            <a:endParaRPr lang="en-US" sz="6000" b="1" dirty="0"/>
          </a:p>
        </p:txBody>
      </p:sp>
      <p:pic>
        <p:nvPicPr>
          <p:cNvPr id="5" name="Picture 2" descr="C:\Users\User\Desktop\LP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9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</a:t>
            </a:r>
            <a:r>
              <a:rPr lang="en-US" b="1" dirty="0" smtClean="0"/>
              <a:t>Pentagonal </a:t>
            </a:r>
            <a:br>
              <a:rPr lang="en-US" b="1" dirty="0" smtClean="0"/>
            </a:br>
            <a:r>
              <a:rPr lang="en-US" b="1" dirty="0" smtClean="0"/>
              <a:t>Pyramid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8333" r="27737" b="25953"/>
          <a:stretch/>
        </p:blipFill>
        <p:spPr bwMode="auto">
          <a:xfrm>
            <a:off x="2557670" y="1295400"/>
            <a:ext cx="399553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</a:t>
            </a:r>
            <a:r>
              <a:rPr lang="en-US" b="1" dirty="0" smtClean="0"/>
              <a:t>Hexagonal </a:t>
            </a:r>
            <a:br>
              <a:rPr lang="en-US" b="1" dirty="0" smtClean="0"/>
            </a:br>
            <a:r>
              <a:rPr lang="en-US" b="1" dirty="0" smtClean="0"/>
              <a:t>Pyramid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6" t="8809" r="24256" b="20238"/>
          <a:stretch/>
        </p:blipFill>
        <p:spPr bwMode="auto">
          <a:xfrm>
            <a:off x="2566252" y="1295400"/>
            <a:ext cx="368214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</a:t>
            </a:r>
            <a:r>
              <a:rPr lang="en-US" b="1" dirty="0" smtClean="0"/>
              <a:t>Truncated </a:t>
            </a:r>
            <a:br>
              <a:rPr lang="en-US" b="1" dirty="0" smtClean="0"/>
            </a:br>
            <a:r>
              <a:rPr lang="en-US" b="1" dirty="0" smtClean="0"/>
              <a:t>Triangular </a:t>
            </a:r>
            <a:r>
              <a:rPr lang="en-US" b="1" dirty="0"/>
              <a:t>Pyramid</a:t>
            </a:r>
            <a:endParaRPr lang="en-US" b="1" dirty="0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2" r="54982" b="12143"/>
          <a:stretch/>
        </p:blipFill>
        <p:spPr bwMode="auto">
          <a:xfrm>
            <a:off x="1905000" y="1295400"/>
            <a:ext cx="554851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10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Truncated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Square </a:t>
            </a:r>
            <a:r>
              <a:rPr lang="en-US" b="1" dirty="0"/>
              <a:t>Pyramid</a:t>
            </a:r>
            <a:endParaRPr lang="en-US" b="1" dirty="0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9" r="56927"/>
          <a:stretch/>
        </p:blipFill>
        <p:spPr bwMode="auto">
          <a:xfrm>
            <a:off x="2484120" y="1219200"/>
            <a:ext cx="3916680" cy="559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0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Truncated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Pentagonal </a:t>
            </a:r>
            <a:r>
              <a:rPr lang="en-US" b="1" dirty="0"/>
              <a:t>Pyramid</a:t>
            </a:r>
            <a:endParaRPr lang="en-US" b="1" dirty="0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t="6666" r="32190" b="24286"/>
          <a:stretch/>
        </p:blipFill>
        <p:spPr bwMode="auto">
          <a:xfrm>
            <a:off x="2691174" y="1295400"/>
            <a:ext cx="348102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Truncated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Hexagonal </a:t>
            </a:r>
            <a:r>
              <a:rPr lang="en-US" b="1" dirty="0"/>
              <a:t>Pyramid</a:t>
            </a:r>
            <a:endParaRPr lang="en-US" b="1" dirty="0" smtClean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9286" r="18534" b="19524"/>
          <a:stretch/>
        </p:blipFill>
        <p:spPr bwMode="auto">
          <a:xfrm>
            <a:off x="2499360" y="1295400"/>
            <a:ext cx="389002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6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b="1" dirty="0" smtClean="0"/>
              <a:t>THANKS</a:t>
            </a:r>
            <a:endParaRPr lang="en-US" b="1" dirty="0"/>
          </a:p>
        </p:txBody>
      </p:sp>
      <p:pic>
        <p:nvPicPr>
          <p:cNvPr id="5" name="Picture 2" descr="C:\Users\User\Desktop\LP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Development of Cylinder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" t="12857" r="23508" b="9762"/>
          <a:stretch/>
        </p:blipFill>
        <p:spPr bwMode="auto">
          <a:xfrm>
            <a:off x="1004433" y="1295400"/>
            <a:ext cx="722516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5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</a:t>
            </a:r>
            <a:r>
              <a:rPr lang="en-US" b="1" dirty="0" smtClean="0"/>
              <a:t>Truncated</a:t>
            </a:r>
            <a:br>
              <a:rPr lang="en-US" b="1" dirty="0" smtClean="0"/>
            </a:br>
            <a:r>
              <a:rPr lang="en-US" b="1" dirty="0" smtClean="0"/>
              <a:t>Cylinder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9300" r="7222" b="23201"/>
          <a:stretch/>
        </p:blipFill>
        <p:spPr bwMode="auto">
          <a:xfrm>
            <a:off x="838200" y="1295400"/>
            <a:ext cx="765208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8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Truncated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Cylinder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12619" r="23321" b="10237"/>
          <a:stretch/>
        </p:blipFill>
        <p:spPr bwMode="auto">
          <a:xfrm>
            <a:off x="778933" y="1295400"/>
            <a:ext cx="745066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53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/>
              <a:t>Development of </a:t>
            </a:r>
            <a:r>
              <a:rPr lang="en-US" b="1" dirty="0" smtClean="0"/>
              <a:t>Triangular Prism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12143" r="36587" b="9762"/>
          <a:stretch/>
        </p:blipFill>
        <p:spPr bwMode="auto">
          <a:xfrm>
            <a:off x="1546302" y="1295400"/>
            <a:ext cx="592129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10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Square</a:t>
            </a:r>
            <a:br>
              <a:rPr lang="en-US" b="1" dirty="0"/>
            </a:br>
            <a:r>
              <a:rPr lang="en-US" b="1" dirty="0"/>
              <a:t>Prism</a:t>
            </a:r>
            <a:endParaRPr lang="en-US" dirty="0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295400"/>
            <a:ext cx="604701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75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</a:t>
            </a:r>
            <a:r>
              <a:rPr lang="en-US" b="1" dirty="0" smtClean="0"/>
              <a:t>Square</a:t>
            </a:r>
            <a:br>
              <a:rPr lang="en-US" b="1" dirty="0" smtClean="0"/>
            </a:br>
            <a:r>
              <a:rPr lang="en-US" b="1" dirty="0" smtClean="0"/>
              <a:t>Prism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" t="17382" r="25500" b="2857"/>
          <a:stretch/>
        </p:blipFill>
        <p:spPr bwMode="auto">
          <a:xfrm>
            <a:off x="1143000" y="1264920"/>
            <a:ext cx="678020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5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Development of </a:t>
            </a:r>
            <a:r>
              <a:rPr lang="en-US" b="1" dirty="0" smtClean="0"/>
              <a:t>Hexagonal </a:t>
            </a:r>
            <a:br>
              <a:rPr lang="en-US" b="1" dirty="0" smtClean="0"/>
            </a:br>
            <a:r>
              <a:rPr lang="en-US" b="1" dirty="0" smtClean="0"/>
              <a:t>Prism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 r="2857" b="5238"/>
          <a:stretch/>
        </p:blipFill>
        <p:spPr bwMode="auto">
          <a:xfrm>
            <a:off x="304800" y="1295400"/>
            <a:ext cx="867616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P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76" y="76200"/>
            <a:ext cx="23552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8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86</Words>
  <Application>Microsoft Office PowerPoint</Application>
  <PresentationFormat>On-screen Show (4:3)</PresentationFormat>
  <Paragraphs>28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Unit 6 - Development of Surfaces  Examples </vt:lpstr>
      <vt:lpstr>PARALLEL LINE METHOD</vt:lpstr>
      <vt:lpstr>Development of Cylinder</vt:lpstr>
      <vt:lpstr>Development of Truncated Cylinder</vt:lpstr>
      <vt:lpstr>Development of Truncated  Cylinder</vt:lpstr>
      <vt:lpstr>Development of Triangular Prism</vt:lpstr>
      <vt:lpstr>Development of Square Prism</vt:lpstr>
      <vt:lpstr>Development of Square Prism</vt:lpstr>
      <vt:lpstr>Development of Hexagonal  Prism</vt:lpstr>
      <vt:lpstr>Development of Truncated  Triangular Prism</vt:lpstr>
      <vt:lpstr>Development of Truncated  Square Prism</vt:lpstr>
      <vt:lpstr>Development of Truncated  Pentagonal Prism</vt:lpstr>
      <vt:lpstr>Development of Truncated  Hexagonal Prism</vt:lpstr>
      <vt:lpstr>RADIAL LINE METHOD</vt:lpstr>
      <vt:lpstr>Development of Cone</vt:lpstr>
      <vt:lpstr>Development of Truncated  Cone</vt:lpstr>
      <vt:lpstr>Development of Truncated  Cone</vt:lpstr>
      <vt:lpstr>Development of Triangular  Pyramid</vt:lpstr>
      <vt:lpstr>Development of Square  Pyramid</vt:lpstr>
      <vt:lpstr>Development of Pentagonal  Pyramid</vt:lpstr>
      <vt:lpstr>Development of Hexagonal  Pyramid</vt:lpstr>
      <vt:lpstr>Development of Truncated  Triangular Pyramid</vt:lpstr>
      <vt:lpstr>Development of Truncated  Square Pyramid</vt:lpstr>
      <vt:lpstr>Development of Truncated  Pentagonal Pyramid</vt:lpstr>
      <vt:lpstr>Development of Truncated  Hexagonal Pyramid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</dc:title>
  <dc:creator>User</dc:creator>
  <cp:lastModifiedBy>User</cp:lastModifiedBy>
  <cp:revision>10</cp:revision>
  <dcterms:created xsi:type="dcterms:W3CDTF">2020-10-11T07:52:31Z</dcterms:created>
  <dcterms:modified xsi:type="dcterms:W3CDTF">2020-10-25T08:58:24Z</dcterms:modified>
</cp:coreProperties>
</file>